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8" autoAdjust="0"/>
    <p:restoredTop sz="81344" autoAdjust="0"/>
  </p:normalViewPr>
  <p:slideViewPr>
    <p:cSldViewPr snapToGrid="0">
      <p:cViewPr varScale="1">
        <p:scale>
          <a:sx n="130" d="100"/>
          <a:sy n="130" d="100"/>
        </p:scale>
        <p:origin x="200" y="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IMPLICIT SECTION CHANGE </a:t>
            </a:r>
            <a:r>
              <a:rPr lang="en-US"/>
              <a:t>– CLEARLY MENTION THE SWITCH FROM </a:t>
            </a:r>
            <a:r>
              <a:rPr lang="en-US" dirty="0"/>
              <a:t>LEADERSHIP </a:t>
            </a:r>
            <a:r>
              <a:rPr lang="en-US"/>
              <a:t>TO 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 dirty="0"/>
              <a:t>A 1960s hippy family with their van in the countryside of California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Formal leaders with authority</a:t>
            </a:r>
          </a:p>
          <a:p>
            <a:r>
              <a:rPr lang="en-US" dirty="0"/>
              <a:t>Formal leaders without authority</a:t>
            </a:r>
          </a:p>
          <a:p>
            <a:r>
              <a:rPr lang="en-US" dirty="0"/>
              <a:t>Informal leaders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974C3-060E-1A1F-AC91-776C253FAB9A}"/>
              </a:ext>
            </a:extLst>
          </p:cNvPr>
          <p:cNvSpPr txBox="1">
            <a:spLocks/>
          </p:cNvSpPr>
          <p:nvPr/>
        </p:nvSpPr>
        <p:spPr>
          <a:xfrm>
            <a:off x="6096000" y="2052917"/>
            <a:ext cx="609600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e.g., managers, group manager, directors</a:t>
            </a:r>
          </a:p>
          <a:p>
            <a:pPr marL="0" indent="0">
              <a:buNone/>
            </a:pPr>
            <a:r>
              <a:rPr lang="en-US" dirty="0"/>
              <a:t>e.g., tech leads, architects, senior engineers</a:t>
            </a:r>
          </a:p>
          <a:p>
            <a:pPr marL="0" indent="0">
              <a:buNone/>
            </a:pPr>
            <a:r>
              <a:rPr lang="en-US" dirty="0"/>
              <a:t>e.g., …anybody, really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4626</TotalTime>
  <Words>1139</Words>
  <Application>Microsoft Macintosh PowerPoint</Application>
  <PresentationFormat>Widescreen</PresentationFormat>
  <Paragraphs>140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379</cp:revision>
  <dcterms:created xsi:type="dcterms:W3CDTF">2022-06-17T15:35:12Z</dcterms:created>
  <dcterms:modified xsi:type="dcterms:W3CDTF">2024-08-27T08:34:46Z</dcterms:modified>
  <cp:category/>
</cp:coreProperties>
</file>